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-chat.global.assistant.watson.cloud.ibm.com/preview.html?region=eu-gb&amp;integrationID=8b7bb1a4-6751-4aba-94d6-b6681515e7bd&amp;serviceInstanceID=8e30635b-4b1a-4e51-9c0f-2f5d645805ea" TargetMode="External"/><Relationship Id="rId2" Type="http://schemas.openxmlformats.org/officeDocument/2006/relationships/hyperlink" Target="https://github.com/siddhi1599/CovidResQ-RoadResQ-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3DBF-1FE4-4204-84C4-3E1165551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254" y="619300"/>
            <a:ext cx="10058400" cy="3566160"/>
          </a:xfrm>
        </p:spPr>
        <p:txBody>
          <a:bodyPr/>
          <a:lstStyle/>
          <a:p>
            <a:r>
              <a:rPr lang="en-US" sz="6000" b="1" dirty="0"/>
              <a:t>Call for Code </a:t>
            </a:r>
            <a:br>
              <a:rPr lang="en-US" sz="6000" b="1" dirty="0"/>
            </a:br>
            <a:r>
              <a:rPr lang="en-US" sz="6000" b="1" dirty="0"/>
              <a:t>Challenge</a:t>
            </a:r>
            <a:br>
              <a:rPr lang="en-US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2AAC6-48F6-42A5-BE5B-8C1E82D77A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Track:- Covid-19</a:t>
            </a:r>
          </a:p>
          <a:p>
            <a:r>
              <a:rPr lang="en-US" dirty="0"/>
              <a:t>Team:- hack linguist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08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7077-25DE-47F8-A392-62CE12FE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3AFC6-D0EB-4B4B-87B5-5C09F97E2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22812"/>
            <a:ext cx="10058400" cy="402336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At times of Emergency, finding a relevant hospital or Relief Centre becomes the major challenge.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Even in pandemic like situations, many people  do not know exactly what to do in panic situations.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At times of Emergency, it becomes difficult to contact people instantly.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Every year, thousands of people die because they cannot reach in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49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F383-9462-4301-94E7-E243944F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help for Survival	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353E-7F35-4D87-9BB4-E39E2D816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046" y="2322812"/>
            <a:ext cx="10058400" cy="402336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Our Product will provide the required information and how to deal these pandemic situations.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It will guide the exact route to hospitals or Relief Centre.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It will help people to reach in time and act as a life savior.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It will help to contact people in case of emergency.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It is cost effective as it does not need any electronic equipment.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Only deployment is required on ibm cloud.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41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5934-A19C-49E2-A5EC-631B3B48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Architecture Diagram</a:t>
            </a:r>
            <a:endParaRPr lang="en-GB" dirty="0"/>
          </a:p>
        </p:txBody>
      </p:sp>
      <p:pic>
        <p:nvPicPr>
          <p:cNvPr id="4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D5D9EB-AB9E-4637-AF97-4E274FB05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591" y="1846263"/>
            <a:ext cx="8203096" cy="4382259"/>
          </a:xfrm>
        </p:spPr>
      </p:pic>
    </p:spTree>
    <p:extLst>
      <p:ext uri="{BB962C8B-B14F-4D97-AF65-F5344CB8AC3E}">
        <p14:creationId xmlns:p14="http://schemas.microsoft.com/office/powerpoint/2010/main" val="239996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5324-7348-4C6D-B170-30A29B47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Services and Links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95024-EEE7-42A6-8555-24E64FF74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IBM Watson Assistant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IBM Watson Discovery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.here</a:t>
            </a:r>
            <a:endParaRPr lang="en-GB" sz="3200" dirty="0"/>
          </a:p>
          <a:p>
            <a:r>
              <a:rPr lang="en-GB" dirty="0"/>
              <a:t>Git link for Android app:- </a:t>
            </a:r>
            <a:r>
              <a:rPr lang="en-GB" u="sng" dirty="0">
                <a:hlinkClick r:id="rId2"/>
              </a:rPr>
              <a:t>https://github.com/siddhi1599/CovidResQ-RoadResQ-</a:t>
            </a:r>
            <a:endParaRPr lang="en-GB" u="sng" dirty="0"/>
          </a:p>
          <a:p>
            <a:r>
              <a:rPr lang="en-GB" dirty="0"/>
              <a:t>Link for Assistant Service:-</a:t>
            </a:r>
          </a:p>
          <a:p>
            <a:r>
              <a:rPr lang="en-GB" u="sng" dirty="0">
                <a:hlinkClick r:id="rId3"/>
              </a:rPr>
              <a:t>https://web-chat.global.assistant.watson.cloud.ibm.com/preview.html?region=eu-gb&amp;integrationID=8b7bb1a4-6751-4aba-94d6-b6681515e7bd&amp;serviceInstanceID=8e30635b-4b1a-4e51-9c0f-2f5d645805ea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08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E340-61B4-4272-B708-AF5C86AB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endParaRPr lang="en-GB" dirty="0"/>
          </a:p>
        </p:txBody>
      </p:sp>
      <p:pic>
        <p:nvPicPr>
          <p:cNvPr id="4" name="CallForCodeSubmissionExplanation">
            <a:hlinkClick r:id="" action="ppaction://media"/>
            <a:extLst>
              <a:ext uri="{FF2B5EF4-FFF2-40B4-BE49-F238E27FC236}">
                <a16:creationId xmlns:a16="http://schemas.microsoft.com/office/drawing/2014/main" id="{EE4C6AAC-B25F-45E1-94AC-BFF55B266F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9570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C742-FD07-4C9C-B568-FB447B2F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0680-0048-47BF-A277-C34005FBD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298" y="2548037"/>
            <a:ext cx="10058400" cy="402336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Connect with nearby shops to help people who are in emergency situation.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Connect with hospitals to people who are in panic.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Provide no of nearest police stations, fire departments in future.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28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42EB-2504-4B70-8143-2E6D76B8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036C1-D4C1-4FCF-B993-CE24E095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                 </a:t>
            </a:r>
          </a:p>
          <a:p>
            <a:pPr marL="0" indent="0">
              <a:buNone/>
            </a:pPr>
            <a:r>
              <a:rPr lang="en-US" sz="6000" dirty="0"/>
              <a:t>                     Q/A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6195938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</TotalTime>
  <Words>263</Words>
  <Application>Microsoft Office PowerPoint</Application>
  <PresentationFormat>Widescreen</PresentationFormat>
  <Paragraphs>34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Wingdings</vt:lpstr>
      <vt:lpstr>Retrospect</vt:lpstr>
      <vt:lpstr>Call for Code  Challenge </vt:lpstr>
      <vt:lpstr>Problem Statement</vt:lpstr>
      <vt:lpstr>Providing help for Survival </vt:lpstr>
      <vt:lpstr>Architecture Diagram</vt:lpstr>
      <vt:lpstr>IBM Services and Links</vt:lpstr>
      <vt:lpstr>Video</vt:lpstr>
      <vt:lpstr>Future Scope</vt:lpstr>
      <vt:lpstr>Thanks!!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 for Code  Challenge </dc:title>
  <dc:creator>guptvbx</dc:creator>
  <cp:lastModifiedBy>guptvbx</cp:lastModifiedBy>
  <cp:revision>6</cp:revision>
  <dcterms:created xsi:type="dcterms:W3CDTF">2020-07-02T12:15:49Z</dcterms:created>
  <dcterms:modified xsi:type="dcterms:W3CDTF">2020-07-02T12:29:43Z</dcterms:modified>
</cp:coreProperties>
</file>